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511D-0113-4236-B2D9-D050D7C8CF6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B6D-991F-4FB0-8C33-E675DEDC8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511D-0113-4236-B2D9-D050D7C8CF6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B6D-991F-4FB0-8C33-E675DEDC8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511D-0113-4236-B2D9-D050D7C8CF6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B6D-991F-4FB0-8C33-E675DEDC8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511D-0113-4236-B2D9-D050D7C8CF6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B6D-991F-4FB0-8C33-E675DEDC8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511D-0113-4236-B2D9-D050D7C8CF6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B6D-991F-4FB0-8C33-E675DEDC8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511D-0113-4236-B2D9-D050D7C8CF6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B6D-991F-4FB0-8C33-E675DEDC8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511D-0113-4236-B2D9-D050D7C8CF6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B6D-991F-4FB0-8C33-E675DEDC8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511D-0113-4236-B2D9-D050D7C8CF6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B6D-991F-4FB0-8C33-E675DEDC8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511D-0113-4236-B2D9-D050D7C8CF6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B6D-991F-4FB0-8C33-E675DEDC8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511D-0113-4236-B2D9-D050D7C8CF6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B6D-991F-4FB0-8C33-E675DEDC8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511D-0113-4236-B2D9-D050D7C8CF6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FB6D-991F-4FB0-8C33-E675DEDC819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9DC3511D-0113-4236-B2D9-D050D7C8CF6F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F645FB6D-991F-4FB0-8C33-E675DEDC819E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RTI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Stephanie Squires, Ph.D.</a:t>
            </a:r>
          </a:p>
          <a:p>
            <a:r>
              <a:rPr lang="en-US" dirty="0" smtClean="0"/>
              <a:t>Director, Master’s Programs in Education</a:t>
            </a:r>
          </a:p>
          <a:p>
            <a:r>
              <a:rPr lang="en-US" dirty="0" smtClean="0"/>
              <a:t>Concordia College</a:t>
            </a:r>
            <a:r>
              <a:rPr lang="en-US" smtClean="0"/>
              <a:t>, Bronxville, NY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09270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1</TotalTime>
  <Words>20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Autumn</vt:lpstr>
      <vt:lpstr>Introduction to RTI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RTI</dc:title>
  <dc:creator>Stephanie D. Squires</dc:creator>
  <cp:lastModifiedBy>Stephanie D. Squires</cp:lastModifiedBy>
  <cp:revision>1</cp:revision>
  <dcterms:created xsi:type="dcterms:W3CDTF">2013-10-21T21:08:00Z</dcterms:created>
  <dcterms:modified xsi:type="dcterms:W3CDTF">2013-10-21T21:09:34Z</dcterms:modified>
</cp:coreProperties>
</file>